
<file path=[Content_Types].xml><?xml version="1.0" encoding="utf-8"?>
<Types xmlns="http://schemas.openxmlformats.org/package/2006/content-types"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93" r:id="rId5"/>
    <p:sldId id="310" r:id="rId6"/>
    <p:sldId id="311" r:id="rId7"/>
    <p:sldId id="313" r:id="rId8"/>
    <p:sldId id="294" r:id="rId9"/>
    <p:sldId id="295" r:id="rId10"/>
    <p:sldId id="312" r:id="rId11"/>
    <p:sldId id="314" r:id="rId12"/>
    <p:sldId id="296" r:id="rId13"/>
    <p:sldId id="297" r:id="rId14"/>
    <p:sldId id="315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18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89" autoAdjust="0"/>
    <p:restoredTop sz="94660"/>
  </p:normalViewPr>
  <p:slideViewPr>
    <p:cSldViewPr>
      <p:cViewPr varScale="1">
        <p:scale>
          <a:sx n="103" d="100"/>
          <a:sy n="103" d="100"/>
        </p:scale>
        <p:origin x="-1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94F7E-84AE-41B9-A48F-B38604B650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537BFC0-0CA2-49EA-B351-4922B605BA2F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Центр двигательной активности</a:t>
          </a:r>
          <a:endParaRPr lang="ru-RU" b="1" dirty="0">
            <a:solidFill>
              <a:srgbClr val="FF0000"/>
            </a:solidFill>
          </a:endParaRPr>
        </a:p>
      </dgm:t>
    </dgm:pt>
    <dgm:pt modelId="{BD07DFAB-888F-4290-A0B9-1E6104D9C12E}" type="parTrans" cxnId="{227B7D22-F373-4157-B310-399232B70C6C}">
      <dgm:prSet/>
      <dgm:spPr/>
      <dgm:t>
        <a:bodyPr/>
        <a:lstStyle/>
        <a:p>
          <a:endParaRPr lang="ru-RU"/>
        </a:p>
      </dgm:t>
    </dgm:pt>
    <dgm:pt modelId="{B88165D0-46AE-4D6B-BE05-460430F3C207}" type="sibTrans" cxnId="{227B7D22-F373-4157-B310-399232B70C6C}">
      <dgm:prSet/>
      <dgm:spPr/>
      <dgm:t>
        <a:bodyPr/>
        <a:lstStyle/>
        <a:p>
          <a:endParaRPr lang="ru-RU"/>
        </a:p>
      </dgm:t>
    </dgm:pt>
    <dgm:pt modelId="{ABE99E61-E664-43BC-B807-7AEA9DBFB0CD}" type="pres">
      <dgm:prSet presAssocID="{94194F7E-84AE-41B9-A48F-B38604B650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FB49B5-8581-44E9-9C3D-1906B43EF144}" type="pres">
      <dgm:prSet presAssocID="{0537BFC0-0CA2-49EA-B351-4922B605BA2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B7D22-F373-4157-B310-399232B70C6C}" srcId="{94194F7E-84AE-41B9-A48F-B38604B65014}" destId="{0537BFC0-0CA2-49EA-B351-4922B605BA2F}" srcOrd="0" destOrd="0" parTransId="{BD07DFAB-888F-4290-A0B9-1E6104D9C12E}" sibTransId="{B88165D0-46AE-4D6B-BE05-460430F3C207}"/>
    <dgm:cxn modelId="{E7961BE1-6C5C-4189-BBAC-F305EEE78E0B}" type="presOf" srcId="{0537BFC0-0CA2-49EA-B351-4922B605BA2F}" destId="{22FB49B5-8581-44E9-9C3D-1906B43EF144}" srcOrd="0" destOrd="0" presId="urn:microsoft.com/office/officeart/2005/8/layout/vList2"/>
    <dgm:cxn modelId="{BD893E38-3EF1-48AC-98F2-BE3B0EDC68B8}" type="presOf" srcId="{94194F7E-84AE-41B9-A48F-B38604B65014}" destId="{ABE99E61-E664-43BC-B807-7AEA9DBFB0CD}" srcOrd="0" destOrd="0" presId="urn:microsoft.com/office/officeart/2005/8/layout/vList2"/>
    <dgm:cxn modelId="{1F4D9EBB-6DAD-4F28-B317-01BDBEB71D16}" type="presParOf" srcId="{ABE99E61-E664-43BC-B807-7AEA9DBFB0CD}" destId="{22FB49B5-8581-44E9-9C3D-1906B43EF144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2117C5-E56D-4B4C-A456-D41D347A1F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8E70A-248C-4F86-961C-708F926D3BD3}">
      <dgm:prSet custT="1"/>
      <dgm:spPr/>
      <dgm:t>
        <a:bodyPr/>
        <a:lstStyle/>
        <a:p>
          <a:pPr algn="ctr" rtl="0"/>
          <a:r>
            <a:rPr lang="ru-RU" sz="4000" dirty="0" smtClean="0">
              <a:solidFill>
                <a:srgbClr val="FF0000"/>
              </a:solidFill>
            </a:rPr>
            <a:t> Прогулка.</a:t>
          </a:r>
          <a:endParaRPr lang="ru-RU" sz="4000" dirty="0">
            <a:solidFill>
              <a:srgbClr val="FF0000"/>
            </a:solidFill>
          </a:endParaRPr>
        </a:p>
      </dgm:t>
    </dgm:pt>
    <dgm:pt modelId="{4171FAEB-AEEC-4A3F-86A7-BD0FA3803C1A}" type="parTrans" cxnId="{50D4FF55-6494-4734-9B16-33552EC80009}">
      <dgm:prSet/>
      <dgm:spPr/>
      <dgm:t>
        <a:bodyPr/>
        <a:lstStyle/>
        <a:p>
          <a:endParaRPr lang="ru-RU"/>
        </a:p>
      </dgm:t>
    </dgm:pt>
    <dgm:pt modelId="{1641B1C1-6143-4958-B68D-268FFAB995EF}" type="sibTrans" cxnId="{50D4FF55-6494-4734-9B16-33552EC80009}">
      <dgm:prSet/>
      <dgm:spPr/>
      <dgm:t>
        <a:bodyPr/>
        <a:lstStyle/>
        <a:p>
          <a:endParaRPr lang="ru-RU"/>
        </a:p>
      </dgm:t>
    </dgm:pt>
    <dgm:pt modelId="{062A9743-4FE7-49D0-AEE7-EAE7A6C61B00}" type="pres">
      <dgm:prSet presAssocID="{742117C5-E56D-4B4C-A456-D41D347A1F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246E0F-239F-41B4-A33E-2C682018CFEB}" type="pres">
      <dgm:prSet presAssocID="{F1B8E70A-248C-4F86-961C-708F926D3BD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1E4F4-8723-4174-8F48-0629955C04D8}" type="presOf" srcId="{F1B8E70A-248C-4F86-961C-708F926D3BD3}" destId="{28246E0F-239F-41B4-A33E-2C682018CFEB}" srcOrd="0" destOrd="0" presId="urn:microsoft.com/office/officeart/2005/8/layout/vList2"/>
    <dgm:cxn modelId="{ED7C1FF2-F2F1-499F-B10D-593F7F82283B}" type="presOf" srcId="{742117C5-E56D-4B4C-A456-D41D347A1F43}" destId="{062A9743-4FE7-49D0-AEE7-EAE7A6C61B00}" srcOrd="0" destOrd="0" presId="urn:microsoft.com/office/officeart/2005/8/layout/vList2"/>
    <dgm:cxn modelId="{50D4FF55-6494-4734-9B16-33552EC80009}" srcId="{742117C5-E56D-4B4C-A456-D41D347A1F43}" destId="{F1B8E70A-248C-4F86-961C-708F926D3BD3}" srcOrd="0" destOrd="0" parTransId="{4171FAEB-AEEC-4A3F-86A7-BD0FA3803C1A}" sibTransId="{1641B1C1-6143-4958-B68D-268FFAB995EF}"/>
    <dgm:cxn modelId="{0BC3376E-2284-4020-8B27-8B792755A398}" type="presParOf" srcId="{062A9743-4FE7-49D0-AEE7-EAE7A6C61B00}" destId="{28246E0F-239F-41B4-A33E-2C682018CFEB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FB1E184-886A-4791-92A1-8430303F7F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86685E8-BE06-4CC0-9076-0407E8A6B985}">
      <dgm:prSet custT="1"/>
      <dgm:spPr/>
      <dgm:t>
        <a:bodyPr/>
        <a:lstStyle/>
        <a:p>
          <a:pPr algn="ctr" rtl="0"/>
          <a:r>
            <a:rPr lang="ru-RU" sz="3200" b="1" dirty="0" smtClean="0">
              <a:solidFill>
                <a:srgbClr val="FF0000"/>
              </a:solidFill>
            </a:rPr>
            <a:t>Самостоятельная двигательная деятельность детей.</a:t>
          </a:r>
          <a:endParaRPr lang="ru-RU" sz="3200" b="1" dirty="0">
            <a:solidFill>
              <a:srgbClr val="FF0000"/>
            </a:solidFill>
          </a:endParaRPr>
        </a:p>
      </dgm:t>
    </dgm:pt>
    <dgm:pt modelId="{F66074AB-6C12-40AF-BA17-7F20044F6717}" type="parTrans" cxnId="{71043DAD-F0A9-473C-96F7-5C22C287655C}">
      <dgm:prSet/>
      <dgm:spPr/>
      <dgm:t>
        <a:bodyPr/>
        <a:lstStyle/>
        <a:p>
          <a:endParaRPr lang="ru-RU"/>
        </a:p>
      </dgm:t>
    </dgm:pt>
    <dgm:pt modelId="{652B79C3-5A94-4FF8-9AB2-BF5B046AF046}" type="sibTrans" cxnId="{71043DAD-F0A9-473C-96F7-5C22C287655C}">
      <dgm:prSet/>
      <dgm:spPr/>
      <dgm:t>
        <a:bodyPr/>
        <a:lstStyle/>
        <a:p>
          <a:endParaRPr lang="ru-RU"/>
        </a:p>
      </dgm:t>
    </dgm:pt>
    <dgm:pt modelId="{FCE733E9-34E8-4438-B40E-E8894269EDA8}" type="pres">
      <dgm:prSet presAssocID="{5FB1E184-886A-4791-92A1-8430303F7F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BBB2D7-08C8-41EF-9737-7C0BF8D16F73}" type="pres">
      <dgm:prSet presAssocID="{786685E8-BE06-4CC0-9076-0407E8A6B9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043DAD-F0A9-473C-96F7-5C22C287655C}" srcId="{5FB1E184-886A-4791-92A1-8430303F7FE3}" destId="{786685E8-BE06-4CC0-9076-0407E8A6B985}" srcOrd="0" destOrd="0" parTransId="{F66074AB-6C12-40AF-BA17-7F20044F6717}" sibTransId="{652B79C3-5A94-4FF8-9AB2-BF5B046AF046}"/>
    <dgm:cxn modelId="{B8EC40DD-4F38-42E5-89C5-EE2C94DBDB42}" type="presOf" srcId="{5FB1E184-886A-4791-92A1-8430303F7FE3}" destId="{FCE733E9-34E8-4438-B40E-E8894269EDA8}" srcOrd="0" destOrd="0" presId="urn:microsoft.com/office/officeart/2005/8/layout/vList2"/>
    <dgm:cxn modelId="{51EFA7BA-0363-4760-8A92-73A6DA049248}" type="presOf" srcId="{786685E8-BE06-4CC0-9076-0407E8A6B985}" destId="{2CBBB2D7-08C8-41EF-9737-7C0BF8D16F73}" srcOrd="0" destOrd="0" presId="urn:microsoft.com/office/officeart/2005/8/layout/vList2"/>
    <dgm:cxn modelId="{76AD6697-AD9B-442A-B6E1-F4323A757A88}" type="presParOf" srcId="{FCE733E9-34E8-4438-B40E-E8894269EDA8}" destId="{2CBBB2D7-08C8-41EF-9737-7C0BF8D16F73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5542B2C-7242-4255-8BD2-1A535C79DF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5471AE-F410-4AF9-8B88-DC4C2928D549}">
      <dgm:prSet custT="1"/>
      <dgm:spPr/>
      <dgm:t>
        <a:bodyPr/>
        <a:lstStyle/>
        <a:p>
          <a:pPr algn="ctr" rtl="0"/>
          <a:endParaRPr lang="ru-RU" sz="3600" dirty="0" smtClean="0">
            <a:solidFill>
              <a:srgbClr val="FF0000"/>
            </a:solidFill>
          </a:endParaRPr>
        </a:p>
        <a:p>
          <a:pPr algn="ctr" rtl="0"/>
          <a:r>
            <a:rPr lang="ru-RU" sz="3600" dirty="0" smtClean="0">
              <a:solidFill>
                <a:srgbClr val="FF0000"/>
              </a:solidFill>
            </a:rPr>
            <a:t>Взаимодействие с семьёй. </a:t>
          </a:r>
          <a:br>
            <a:rPr lang="ru-RU" sz="3600" dirty="0" smtClean="0">
              <a:solidFill>
                <a:srgbClr val="FF0000"/>
              </a:solidFill>
            </a:rPr>
          </a:br>
          <a:endParaRPr lang="ru-RU" sz="3600" dirty="0">
            <a:solidFill>
              <a:srgbClr val="FF0000"/>
            </a:solidFill>
          </a:endParaRPr>
        </a:p>
      </dgm:t>
    </dgm:pt>
    <dgm:pt modelId="{4432CD81-9938-4522-9F6F-1F0BD96FC8A1}" type="parTrans" cxnId="{82A470E8-43E2-41B0-A85D-EBB972A5EA3B}">
      <dgm:prSet/>
      <dgm:spPr/>
      <dgm:t>
        <a:bodyPr/>
        <a:lstStyle/>
        <a:p>
          <a:endParaRPr lang="ru-RU"/>
        </a:p>
      </dgm:t>
    </dgm:pt>
    <dgm:pt modelId="{FA613C65-3EEC-4B22-839B-ACC281F2EAD4}" type="sibTrans" cxnId="{82A470E8-43E2-41B0-A85D-EBB972A5EA3B}">
      <dgm:prSet/>
      <dgm:spPr/>
      <dgm:t>
        <a:bodyPr/>
        <a:lstStyle/>
        <a:p>
          <a:endParaRPr lang="ru-RU"/>
        </a:p>
      </dgm:t>
    </dgm:pt>
    <dgm:pt modelId="{56B6030A-8505-4982-B567-E598843DCECB}" type="pres">
      <dgm:prSet presAssocID="{55542B2C-7242-4255-8BD2-1A535C79DFC9}" presName="linear" presStyleCnt="0">
        <dgm:presLayoutVars>
          <dgm:animLvl val="lvl"/>
          <dgm:resizeHandles val="exact"/>
        </dgm:presLayoutVars>
      </dgm:prSet>
      <dgm:spPr/>
    </dgm:pt>
    <dgm:pt modelId="{2B122A60-BA5A-4EE6-A2B6-B114440FE35D}" type="pres">
      <dgm:prSet presAssocID="{5C5471AE-F410-4AF9-8B88-DC4C2928D54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1DCA0BE-16D4-432B-8192-DBDD2CB80557}" type="presOf" srcId="{55542B2C-7242-4255-8BD2-1A535C79DFC9}" destId="{56B6030A-8505-4982-B567-E598843DCECB}" srcOrd="0" destOrd="0" presId="urn:microsoft.com/office/officeart/2005/8/layout/vList2"/>
    <dgm:cxn modelId="{82A470E8-43E2-41B0-A85D-EBB972A5EA3B}" srcId="{55542B2C-7242-4255-8BD2-1A535C79DFC9}" destId="{5C5471AE-F410-4AF9-8B88-DC4C2928D549}" srcOrd="0" destOrd="0" parTransId="{4432CD81-9938-4522-9F6F-1F0BD96FC8A1}" sibTransId="{FA613C65-3EEC-4B22-839B-ACC281F2EAD4}"/>
    <dgm:cxn modelId="{5326069F-BE8E-4620-8B71-E337416FCFF3}" type="presOf" srcId="{5C5471AE-F410-4AF9-8B88-DC4C2928D549}" destId="{2B122A60-BA5A-4EE6-A2B6-B114440FE35D}" srcOrd="0" destOrd="0" presId="urn:microsoft.com/office/officeart/2005/8/layout/vList2"/>
    <dgm:cxn modelId="{6BEF6A60-13A6-4FC8-AE28-E08F18C3C6C1}" type="presParOf" srcId="{56B6030A-8505-4982-B567-E598843DCECB}" destId="{2B122A60-BA5A-4EE6-A2B6-B114440FE35D}" srcOrd="0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F8DD59-443D-4BAC-9960-38D22361DF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21961C-4D76-426F-8210-5C96CD0C3D04}">
      <dgm:prSet custT="1"/>
      <dgm:spPr/>
      <dgm:t>
        <a:bodyPr/>
        <a:lstStyle/>
        <a:p>
          <a:pPr rtl="0"/>
          <a:r>
            <a:rPr lang="ru-RU" sz="4000" b="1" dirty="0" smtClean="0">
              <a:solidFill>
                <a:srgbClr val="FF0000"/>
              </a:solidFill>
            </a:rPr>
            <a:t>    СПАСИБО ЗА ВНИМАНИЕ!</a:t>
          </a:r>
          <a:endParaRPr lang="ru-RU" sz="4000" b="1" dirty="0">
            <a:solidFill>
              <a:srgbClr val="FF0000"/>
            </a:solidFill>
          </a:endParaRPr>
        </a:p>
      </dgm:t>
    </dgm:pt>
    <dgm:pt modelId="{7AA47A04-3AA6-414D-B5B6-489F3EF75434}" type="parTrans" cxnId="{57372A64-6A94-43A4-82DB-2A722457888E}">
      <dgm:prSet/>
      <dgm:spPr/>
      <dgm:t>
        <a:bodyPr/>
        <a:lstStyle/>
        <a:p>
          <a:endParaRPr lang="ru-RU"/>
        </a:p>
      </dgm:t>
    </dgm:pt>
    <dgm:pt modelId="{3C57739F-2735-47ED-8917-9EC6DC75E458}" type="sibTrans" cxnId="{57372A64-6A94-43A4-82DB-2A722457888E}">
      <dgm:prSet/>
      <dgm:spPr/>
      <dgm:t>
        <a:bodyPr/>
        <a:lstStyle/>
        <a:p>
          <a:endParaRPr lang="ru-RU"/>
        </a:p>
      </dgm:t>
    </dgm:pt>
    <dgm:pt modelId="{E8CA5FD4-005A-4F3B-848B-B13CB42777D1}" type="pres">
      <dgm:prSet presAssocID="{F3F8DD59-443D-4BAC-9960-38D22361DF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2BCC7C-390E-4C77-B605-3F80C932818F}" type="pres">
      <dgm:prSet presAssocID="{5321961C-4D76-426F-8210-5C96CD0C3D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372A64-6A94-43A4-82DB-2A722457888E}" srcId="{F3F8DD59-443D-4BAC-9960-38D22361DF31}" destId="{5321961C-4D76-426F-8210-5C96CD0C3D04}" srcOrd="0" destOrd="0" parTransId="{7AA47A04-3AA6-414D-B5B6-489F3EF75434}" sibTransId="{3C57739F-2735-47ED-8917-9EC6DC75E458}"/>
    <dgm:cxn modelId="{F882552D-E2AC-4520-9967-CCADA3893F5D}" type="presOf" srcId="{5321961C-4D76-426F-8210-5C96CD0C3D04}" destId="{AE2BCC7C-390E-4C77-B605-3F80C932818F}" srcOrd="0" destOrd="0" presId="urn:microsoft.com/office/officeart/2005/8/layout/vList2"/>
    <dgm:cxn modelId="{47661B7E-66A9-4366-A4A4-5A09D8DEE402}" type="presOf" srcId="{F3F8DD59-443D-4BAC-9960-38D22361DF31}" destId="{E8CA5FD4-005A-4F3B-848B-B13CB42777D1}" srcOrd="0" destOrd="0" presId="urn:microsoft.com/office/officeart/2005/8/layout/vList2"/>
    <dgm:cxn modelId="{EACB6D4B-B6B3-4916-99A8-1D3A7B38D77D}" type="presParOf" srcId="{E8CA5FD4-005A-4F3B-848B-B13CB42777D1}" destId="{AE2BCC7C-390E-4C77-B605-3F80C932818F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E28AC3-AF31-4E60-8716-AF02210721C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4E2DE5-3744-4ACE-BCA6-8BE488241FBF}">
      <dgm:prSet custT="1"/>
      <dgm:spPr/>
      <dgm:t>
        <a:bodyPr/>
        <a:lstStyle/>
        <a:p>
          <a:pPr rtl="0"/>
          <a:r>
            <a:rPr lang="ru-RU" sz="4400" b="1" dirty="0" smtClean="0">
              <a:solidFill>
                <a:srgbClr val="FF0000"/>
              </a:solidFill>
            </a:rPr>
            <a:t>Утренняя гимнастика</a:t>
          </a:r>
          <a:r>
            <a:rPr lang="ru-RU" sz="4400" dirty="0" smtClean="0">
              <a:solidFill>
                <a:srgbClr val="FF0000"/>
              </a:solidFill>
            </a:rPr>
            <a:t>.</a:t>
          </a:r>
          <a:endParaRPr lang="ru-RU" sz="4400" dirty="0">
            <a:solidFill>
              <a:srgbClr val="FF0000"/>
            </a:solidFill>
          </a:endParaRPr>
        </a:p>
      </dgm:t>
    </dgm:pt>
    <dgm:pt modelId="{D74C08E5-35D4-4D86-A196-9ADC99EC96D8}" type="parTrans" cxnId="{60130013-B45A-4116-BB18-EB6E5CFE9944}">
      <dgm:prSet/>
      <dgm:spPr/>
      <dgm:t>
        <a:bodyPr/>
        <a:lstStyle/>
        <a:p>
          <a:endParaRPr lang="ru-RU"/>
        </a:p>
      </dgm:t>
    </dgm:pt>
    <dgm:pt modelId="{C627AE00-6235-412C-ACC6-7A0EF7A0645A}" type="sibTrans" cxnId="{60130013-B45A-4116-BB18-EB6E5CFE9944}">
      <dgm:prSet/>
      <dgm:spPr/>
      <dgm:t>
        <a:bodyPr/>
        <a:lstStyle/>
        <a:p>
          <a:endParaRPr lang="ru-RU"/>
        </a:p>
      </dgm:t>
    </dgm:pt>
    <dgm:pt modelId="{E7A94D48-B75D-4FAB-B9D5-83D6BABC39D8}" type="pres">
      <dgm:prSet presAssocID="{12E28AC3-AF31-4E60-8716-AF02210721C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A55DB-674B-4302-B79A-C334030024A9}" type="pres">
      <dgm:prSet presAssocID="{12E28AC3-AF31-4E60-8716-AF02210721C1}" presName="dummyMaxCanvas" presStyleCnt="0">
        <dgm:presLayoutVars/>
      </dgm:prSet>
      <dgm:spPr/>
    </dgm:pt>
    <dgm:pt modelId="{93A793CB-1E01-448B-8D75-87E2CB5EE655}" type="pres">
      <dgm:prSet presAssocID="{12E28AC3-AF31-4E60-8716-AF02210721C1}" presName="OneNode_1" presStyleLbl="node1" presStyleIdx="0" presStyleCnt="1" custLinFactNeighborX="520" custLinFactNeighborY="-10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E690C0-1168-420F-9D38-A6E4D9C046D5}" type="presOf" srcId="{424E2DE5-3744-4ACE-BCA6-8BE488241FBF}" destId="{93A793CB-1E01-448B-8D75-87E2CB5EE655}" srcOrd="0" destOrd="0" presId="urn:microsoft.com/office/officeart/2005/8/layout/vProcess5"/>
    <dgm:cxn modelId="{60130013-B45A-4116-BB18-EB6E5CFE9944}" srcId="{12E28AC3-AF31-4E60-8716-AF02210721C1}" destId="{424E2DE5-3744-4ACE-BCA6-8BE488241FBF}" srcOrd="0" destOrd="0" parTransId="{D74C08E5-35D4-4D86-A196-9ADC99EC96D8}" sibTransId="{C627AE00-6235-412C-ACC6-7A0EF7A0645A}"/>
    <dgm:cxn modelId="{AC38BE91-B32A-4634-B809-7238120F00AD}" type="presOf" srcId="{12E28AC3-AF31-4E60-8716-AF02210721C1}" destId="{E7A94D48-B75D-4FAB-B9D5-83D6BABC39D8}" srcOrd="0" destOrd="0" presId="urn:microsoft.com/office/officeart/2005/8/layout/vProcess5"/>
    <dgm:cxn modelId="{C50413AF-229C-461A-976A-AB97CFC26E77}" type="presParOf" srcId="{E7A94D48-B75D-4FAB-B9D5-83D6BABC39D8}" destId="{D21A55DB-674B-4302-B79A-C334030024A9}" srcOrd="0" destOrd="0" presId="urn:microsoft.com/office/officeart/2005/8/layout/vProcess5"/>
    <dgm:cxn modelId="{140E416C-7D4E-4255-AE95-043AC9EF23FF}" type="presParOf" srcId="{E7A94D48-B75D-4FAB-B9D5-83D6BABC39D8}" destId="{93A793CB-1E01-448B-8D75-87E2CB5EE655}" srcOrd="1" destOrd="0" presId="urn:microsoft.com/office/officeart/2005/8/layout/vProcess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015624-E230-4776-98E5-485B609946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3983E63-93E2-4FBD-9970-8C9DB4961EFA}">
      <dgm:prSet custT="1"/>
      <dgm:spPr/>
      <dgm:t>
        <a:bodyPr/>
        <a:lstStyle/>
        <a:p>
          <a:pPr algn="ctr" rtl="0"/>
          <a:r>
            <a:rPr lang="ru-RU" sz="3600" dirty="0" smtClean="0">
              <a:solidFill>
                <a:srgbClr val="FF0000"/>
              </a:solidFill>
            </a:rPr>
            <a:t>Физкультурные занятия.</a:t>
          </a:r>
          <a:r>
            <a:rPr lang="ru-RU" sz="2900" dirty="0" smtClean="0"/>
            <a:t/>
          </a:r>
          <a:br>
            <a:rPr lang="ru-RU" sz="2900" dirty="0" smtClean="0"/>
          </a:br>
          <a:endParaRPr lang="ru-RU" sz="2900" dirty="0"/>
        </a:p>
      </dgm:t>
    </dgm:pt>
    <dgm:pt modelId="{1F2015FE-9CA0-4FD1-8685-98982A67C51F}" type="parTrans" cxnId="{FEAFAEAD-55B7-4BE2-93F4-3AB3672A98B3}">
      <dgm:prSet/>
      <dgm:spPr/>
      <dgm:t>
        <a:bodyPr/>
        <a:lstStyle/>
        <a:p>
          <a:endParaRPr lang="ru-RU"/>
        </a:p>
      </dgm:t>
    </dgm:pt>
    <dgm:pt modelId="{43EB898D-B8DC-4468-AFE1-B4F2AB7E6091}" type="sibTrans" cxnId="{FEAFAEAD-55B7-4BE2-93F4-3AB3672A98B3}">
      <dgm:prSet/>
      <dgm:spPr/>
      <dgm:t>
        <a:bodyPr/>
        <a:lstStyle/>
        <a:p>
          <a:endParaRPr lang="ru-RU"/>
        </a:p>
      </dgm:t>
    </dgm:pt>
    <dgm:pt modelId="{114ACB15-9FA5-4D65-9A4B-657F61D371E3}" type="pres">
      <dgm:prSet presAssocID="{69015624-E230-4776-98E5-485B609946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36620-7781-446F-8804-D2CB2A532FD5}" type="pres">
      <dgm:prSet presAssocID="{C3983E63-93E2-4FBD-9970-8C9DB4961E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AFAEAD-55B7-4BE2-93F4-3AB3672A98B3}" srcId="{69015624-E230-4776-98E5-485B6099469D}" destId="{C3983E63-93E2-4FBD-9970-8C9DB4961EFA}" srcOrd="0" destOrd="0" parTransId="{1F2015FE-9CA0-4FD1-8685-98982A67C51F}" sibTransId="{43EB898D-B8DC-4468-AFE1-B4F2AB7E6091}"/>
    <dgm:cxn modelId="{33F00E7C-F3C2-4C57-AA2C-B7C97AEA6D23}" type="presOf" srcId="{C3983E63-93E2-4FBD-9970-8C9DB4961EFA}" destId="{0C436620-7781-446F-8804-D2CB2A532FD5}" srcOrd="0" destOrd="0" presId="urn:microsoft.com/office/officeart/2005/8/layout/vList2"/>
    <dgm:cxn modelId="{07B61EAD-F936-474F-90A7-62AB3F4379CE}" type="presOf" srcId="{69015624-E230-4776-98E5-485B6099469D}" destId="{114ACB15-9FA5-4D65-9A4B-657F61D371E3}" srcOrd="0" destOrd="0" presId="urn:microsoft.com/office/officeart/2005/8/layout/vList2"/>
    <dgm:cxn modelId="{AD5B47D6-0A3E-4A34-A4AE-507BDFFC317D}" type="presParOf" srcId="{114ACB15-9FA5-4D65-9A4B-657F61D371E3}" destId="{0C436620-7781-446F-8804-D2CB2A532FD5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8D3C94-6727-442E-9F29-EAE39E6157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AA1BA7-3A21-440D-B3D6-83F93529486D}" type="pres">
      <dgm:prSet presAssocID="{BE8D3C94-6727-442E-9F29-EAE39E6157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C203ED2-0378-41DF-AFDD-EDB6414728C5}" type="presOf" srcId="{BE8D3C94-6727-442E-9F29-EAE39E6157CC}" destId="{FCAA1BA7-3A21-440D-B3D6-83F93529486D}" srcOrd="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CE1D97-4600-4A2C-A430-56C8DEA4F8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C92AD2-0E70-49F2-BDB4-D860187B1C14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           Подвижные игры.</a:t>
          </a:r>
          <a:endParaRPr lang="ru-RU" dirty="0">
            <a:solidFill>
              <a:srgbClr val="FF0000"/>
            </a:solidFill>
          </a:endParaRPr>
        </a:p>
      </dgm:t>
    </dgm:pt>
    <dgm:pt modelId="{10A0A339-8EA6-4D8B-917C-FBC9A5BA3644}" type="parTrans" cxnId="{47B4BAD8-69EC-4E40-8A11-199972ACE12A}">
      <dgm:prSet/>
      <dgm:spPr/>
      <dgm:t>
        <a:bodyPr/>
        <a:lstStyle/>
        <a:p>
          <a:endParaRPr lang="ru-RU"/>
        </a:p>
      </dgm:t>
    </dgm:pt>
    <dgm:pt modelId="{1D5CD15B-B32B-45BF-9080-0943B187392E}" type="sibTrans" cxnId="{47B4BAD8-69EC-4E40-8A11-199972ACE12A}">
      <dgm:prSet/>
      <dgm:spPr/>
      <dgm:t>
        <a:bodyPr/>
        <a:lstStyle/>
        <a:p>
          <a:endParaRPr lang="ru-RU"/>
        </a:p>
      </dgm:t>
    </dgm:pt>
    <dgm:pt modelId="{C921EB8F-54E7-4850-85F7-649CC75FD3AD}" type="pres">
      <dgm:prSet presAssocID="{B4CE1D97-4600-4A2C-A430-56C8DEA4F8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5F95F-BD51-4B0C-AC4D-C47D0DCFFABC}" type="pres">
      <dgm:prSet presAssocID="{B3C92AD2-0E70-49F2-BDB4-D860187B1C1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4676CB-C35A-4ADF-AA9E-B848220C6219}" type="presOf" srcId="{B4CE1D97-4600-4A2C-A430-56C8DEA4F845}" destId="{C921EB8F-54E7-4850-85F7-649CC75FD3AD}" srcOrd="0" destOrd="0" presId="urn:microsoft.com/office/officeart/2005/8/layout/vList2"/>
    <dgm:cxn modelId="{1FA586F7-BC84-4B4E-8D05-A62F3981C245}" type="presOf" srcId="{B3C92AD2-0E70-49F2-BDB4-D860187B1C14}" destId="{D625F95F-BD51-4B0C-AC4D-C47D0DCFFABC}" srcOrd="0" destOrd="0" presId="urn:microsoft.com/office/officeart/2005/8/layout/vList2"/>
    <dgm:cxn modelId="{47B4BAD8-69EC-4E40-8A11-199972ACE12A}" srcId="{B4CE1D97-4600-4A2C-A430-56C8DEA4F845}" destId="{B3C92AD2-0E70-49F2-BDB4-D860187B1C14}" srcOrd="0" destOrd="0" parTransId="{10A0A339-8EA6-4D8B-917C-FBC9A5BA3644}" sibTransId="{1D5CD15B-B32B-45BF-9080-0943B187392E}"/>
    <dgm:cxn modelId="{30513044-ADCA-4E1F-8EFB-89B23C650392}" type="presParOf" srcId="{C921EB8F-54E7-4850-85F7-649CC75FD3AD}" destId="{D625F95F-BD51-4B0C-AC4D-C47D0DCFFABC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4939F8-301D-4D6F-B541-7CBC1A2020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084E03-8CDF-493A-969E-BA557EE23194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         Пальчиковые игры.</a:t>
          </a:r>
          <a:endParaRPr lang="ru-RU" dirty="0">
            <a:solidFill>
              <a:srgbClr val="FF0000"/>
            </a:solidFill>
          </a:endParaRPr>
        </a:p>
      </dgm:t>
    </dgm:pt>
    <dgm:pt modelId="{1AA9FC36-AD78-47FD-B410-76EB834C5F76}" type="parTrans" cxnId="{E48CB46A-FD7B-404E-9E6A-E8984C7E1E85}">
      <dgm:prSet/>
      <dgm:spPr/>
      <dgm:t>
        <a:bodyPr/>
        <a:lstStyle/>
        <a:p>
          <a:endParaRPr lang="ru-RU"/>
        </a:p>
      </dgm:t>
    </dgm:pt>
    <dgm:pt modelId="{03789B0F-40A4-4911-8367-779AA62AB3B7}" type="sibTrans" cxnId="{E48CB46A-FD7B-404E-9E6A-E8984C7E1E85}">
      <dgm:prSet/>
      <dgm:spPr/>
      <dgm:t>
        <a:bodyPr/>
        <a:lstStyle/>
        <a:p>
          <a:endParaRPr lang="ru-RU"/>
        </a:p>
      </dgm:t>
    </dgm:pt>
    <dgm:pt modelId="{E29530FC-2203-4318-9CF7-47144E5356BC}" type="pres">
      <dgm:prSet presAssocID="{F74939F8-301D-4D6F-B541-7CBC1A2020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FAE2D1-42FD-4CFE-B36E-F5423809FD97}" type="pres">
      <dgm:prSet presAssocID="{5E084E03-8CDF-493A-969E-BA557EE231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8CB46A-FD7B-404E-9E6A-E8984C7E1E85}" srcId="{F74939F8-301D-4D6F-B541-7CBC1A20208F}" destId="{5E084E03-8CDF-493A-969E-BA557EE23194}" srcOrd="0" destOrd="0" parTransId="{1AA9FC36-AD78-47FD-B410-76EB834C5F76}" sibTransId="{03789B0F-40A4-4911-8367-779AA62AB3B7}"/>
    <dgm:cxn modelId="{4008A9E4-BCB2-4099-AAB7-F1148AD28282}" type="presOf" srcId="{5E084E03-8CDF-493A-969E-BA557EE23194}" destId="{CBFAE2D1-42FD-4CFE-B36E-F5423809FD97}" srcOrd="0" destOrd="0" presId="urn:microsoft.com/office/officeart/2005/8/layout/vList2"/>
    <dgm:cxn modelId="{77E6F24B-07F1-4691-BB57-A6B4C6E97755}" type="presOf" srcId="{F74939F8-301D-4D6F-B541-7CBC1A20208F}" destId="{E29530FC-2203-4318-9CF7-47144E5356BC}" srcOrd="0" destOrd="0" presId="urn:microsoft.com/office/officeart/2005/8/layout/vList2"/>
    <dgm:cxn modelId="{E8916E35-AC3B-49CF-96F8-F6D2B7A2C7D3}" type="presParOf" srcId="{E29530FC-2203-4318-9CF7-47144E5356BC}" destId="{CBFAE2D1-42FD-4CFE-B36E-F5423809FD97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364EF4-E453-43B4-BEAB-89E087C2C7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3557B1B-BD9B-4B76-BDCA-E2487AAEBDBD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Музыкально – ритмические движения.</a:t>
          </a:r>
          <a:endParaRPr lang="ru-RU" dirty="0">
            <a:solidFill>
              <a:srgbClr val="FF0000"/>
            </a:solidFill>
          </a:endParaRPr>
        </a:p>
      </dgm:t>
    </dgm:pt>
    <dgm:pt modelId="{1F2B2AA7-A8D5-438B-ABBD-5C609BC8DF7E}" type="parTrans" cxnId="{7A9FE15D-F2F6-41D3-BF0F-FE890F56C3E7}">
      <dgm:prSet/>
      <dgm:spPr/>
      <dgm:t>
        <a:bodyPr/>
        <a:lstStyle/>
        <a:p>
          <a:endParaRPr lang="ru-RU"/>
        </a:p>
      </dgm:t>
    </dgm:pt>
    <dgm:pt modelId="{820100C7-84A9-45B5-BFF3-6CED7CABDE17}" type="sibTrans" cxnId="{7A9FE15D-F2F6-41D3-BF0F-FE890F56C3E7}">
      <dgm:prSet/>
      <dgm:spPr/>
      <dgm:t>
        <a:bodyPr/>
        <a:lstStyle/>
        <a:p>
          <a:endParaRPr lang="ru-RU"/>
        </a:p>
      </dgm:t>
    </dgm:pt>
    <dgm:pt modelId="{A501D3C0-AE3C-42B8-82BE-E4DB59E6CF74}" type="pres">
      <dgm:prSet presAssocID="{92364EF4-E453-43B4-BEAB-89E087C2C7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1C4715-418E-4AE7-9391-5DCFC47331A8}" type="pres">
      <dgm:prSet presAssocID="{83557B1B-BD9B-4B76-BDCA-E2487AAEBDBD}" presName="parentText" presStyleLbl="node1" presStyleIdx="0" presStyleCnt="1" custLinFactNeighborX="-348" custLinFactNeighborY="-14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316C42-1DBE-4CAB-838A-F5F4BCC59300}" type="presOf" srcId="{92364EF4-E453-43B4-BEAB-89E087C2C7B4}" destId="{A501D3C0-AE3C-42B8-82BE-E4DB59E6CF74}" srcOrd="0" destOrd="0" presId="urn:microsoft.com/office/officeart/2005/8/layout/vList2"/>
    <dgm:cxn modelId="{D963FF16-66F6-4DC6-A01C-70AA2C669715}" type="presOf" srcId="{83557B1B-BD9B-4B76-BDCA-E2487AAEBDBD}" destId="{821C4715-418E-4AE7-9391-5DCFC47331A8}" srcOrd="0" destOrd="0" presId="urn:microsoft.com/office/officeart/2005/8/layout/vList2"/>
    <dgm:cxn modelId="{7A9FE15D-F2F6-41D3-BF0F-FE890F56C3E7}" srcId="{92364EF4-E453-43B4-BEAB-89E087C2C7B4}" destId="{83557B1B-BD9B-4B76-BDCA-E2487AAEBDBD}" srcOrd="0" destOrd="0" parTransId="{1F2B2AA7-A8D5-438B-ABBD-5C609BC8DF7E}" sibTransId="{820100C7-84A9-45B5-BFF3-6CED7CABDE17}"/>
    <dgm:cxn modelId="{60A6F88D-7576-4B41-B1EA-10B3B9866935}" type="presParOf" srcId="{A501D3C0-AE3C-42B8-82BE-E4DB59E6CF74}" destId="{821C4715-418E-4AE7-9391-5DCFC47331A8}" srcOrd="0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139AA4-F2FA-4CA1-B4D8-B83131408D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EFDBA7-31BF-4591-9CE8-865A5A260C99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    Бодрящая гимнастика.</a:t>
          </a:r>
          <a:endParaRPr lang="ru-RU" dirty="0">
            <a:solidFill>
              <a:srgbClr val="FF0000"/>
            </a:solidFill>
          </a:endParaRPr>
        </a:p>
      </dgm:t>
    </dgm:pt>
    <dgm:pt modelId="{44C87BCA-E8FC-463F-B552-98399A27A7FD}" type="parTrans" cxnId="{9C9C7CF7-6445-4E96-8C66-84C783982C1C}">
      <dgm:prSet/>
      <dgm:spPr/>
      <dgm:t>
        <a:bodyPr/>
        <a:lstStyle/>
        <a:p>
          <a:endParaRPr lang="ru-RU"/>
        </a:p>
      </dgm:t>
    </dgm:pt>
    <dgm:pt modelId="{FACD463A-BA9C-4A70-B204-E831E9ECEC1D}" type="sibTrans" cxnId="{9C9C7CF7-6445-4E96-8C66-84C783982C1C}">
      <dgm:prSet/>
      <dgm:spPr/>
      <dgm:t>
        <a:bodyPr/>
        <a:lstStyle/>
        <a:p>
          <a:endParaRPr lang="ru-RU"/>
        </a:p>
      </dgm:t>
    </dgm:pt>
    <dgm:pt modelId="{05CA1316-D217-4371-B6CC-CD77861A4F85}" type="pres">
      <dgm:prSet presAssocID="{1E139AA4-F2FA-4CA1-B4D8-B83131408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CF3ADC-984A-4521-8016-A030D64F3CBA}" type="pres">
      <dgm:prSet presAssocID="{17EFDBA7-31BF-4591-9CE8-865A5A260C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9C7CF7-6445-4E96-8C66-84C783982C1C}" srcId="{1E139AA4-F2FA-4CA1-B4D8-B83131408DA8}" destId="{17EFDBA7-31BF-4591-9CE8-865A5A260C99}" srcOrd="0" destOrd="0" parTransId="{44C87BCA-E8FC-463F-B552-98399A27A7FD}" sibTransId="{FACD463A-BA9C-4A70-B204-E831E9ECEC1D}"/>
    <dgm:cxn modelId="{467A6438-2308-4AA0-B3F2-AB68C2234AFF}" type="presOf" srcId="{1E139AA4-F2FA-4CA1-B4D8-B83131408DA8}" destId="{05CA1316-D217-4371-B6CC-CD77861A4F85}" srcOrd="0" destOrd="0" presId="urn:microsoft.com/office/officeart/2005/8/layout/vList2"/>
    <dgm:cxn modelId="{D40E422F-73E0-46B5-A399-E00184325F13}" type="presOf" srcId="{17EFDBA7-31BF-4591-9CE8-865A5A260C99}" destId="{73CF3ADC-984A-4521-8016-A030D64F3CBA}" srcOrd="0" destOrd="0" presId="urn:microsoft.com/office/officeart/2005/8/layout/vList2"/>
    <dgm:cxn modelId="{1A354026-A14F-45F0-9875-A19D378024E9}" type="presParOf" srcId="{05CA1316-D217-4371-B6CC-CD77861A4F85}" destId="{73CF3ADC-984A-4521-8016-A030D64F3CBA}" srcOrd="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932785-A440-48F2-B362-AD01B5E896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AEF274-62F9-4B3F-98C2-53600C1A7A67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   Индивидуальная работа.</a:t>
          </a:r>
          <a:endParaRPr lang="ru-RU" dirty="0">
            <a:solidFill>
              <a:srgbClr val="FF0000"/>
            </a:solidFill>
          </a:endParaRPr>
        </a:p>
      </dgm:t>
    </dgm:pt>
    <dgm:pt modelId="{C2590C7E-84ED-401B-A733-7F24F46B275A}" type="parTrans" cxnId="{F53C6A31-C809-4170-B180-51C6A4CE8EAF}">
      <dgm:prSet/>
      <dgm:spPr/>
      <dgm:t>
        <a:bodyPr/>
        <a:lstStyle/>
        <a:p>
          <a:endParaRPr lang="ru-RU"/>
        </a:p>
      </dgm:t>
    </dgm:pt>
    <dgm:pt modelId="{604157DB-3941-4BF8-B5DD-B616522668D1}" type="sibTrans" cxnId="{F53C6A31-C809-4170-B180-51C6A4CE8EAF}">
      <dgm:prSet/>
      <dgm:spPr/>
      <dgm:t>
        <a:bodyPr/>
        <a:lstStyle/>
        <a:p>
          <a:endParaRPr lang="ru-RU"/>
        </a:p>
      </dgm:t>
    </dgm:pt>
    <dgm:pt modelId="{51B414CE-8C0F-44B3-AD33-17DA4DBE1B5A}" type="pres">
      <dgm:prSet presAssocID="{71932785-A440-48F2-B362-AD01B5E896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C3BD91-46C8-487E-9AD2-C68879843D56}" type="pres">
      <dgm:prSet presAssocID="{65AEF274-62F9-4B3F-98C2-53600C1A7A6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3D06A7-3B0A-45D1-99B0-815405D049F1}" type="presOf" srcId="{65AEF274-62F9-4B3F-98C2-53600C1A7A67}" destId="{48C3BD91-46C8-487E-9AD2-C68879843D56}" srcOrd="0" destOrd="0" presId="urn:microsoft.com/office/officeart/2005/8/layout/vList2"/>
    <dgm:cxn modelId="{F53C6A31-C809-4170-B180-51C6A4CE8EAF}" srcId="{71932785-A440-48F2-B362-AD01B5E89661}" destId="{65AEF274-62F9-4B3F-98C2-53600C1A7A67}" srcOrd="0" destOrd="0" parTransId="{C2590C7E-84ED-401B-A733-7F24F46B275A}" sibTransId="{604157DB-3941-4BF8-B5DD-B616522668D1}"/>
    <dgm:cxn modelId="{63EFFC41-2533-4F08-9193-8FA27F7DC03E}" type="presOf" srcId="{71932785-A440-48F2-B362-AD01B5E89661}" destId="{51B414CE-8C0F-44B3-AD33-17DA4DBE1B5A}" srcOrd="0" destOrd="0" presId="urn:microsoft.com/office/officeart/2005/8/layout/vList2"/>
    <dgm:cxn modelId="{9CFDD5B3-5CC1-4F14-9D0E-E451275AB1EC}" type="presParOf" srcId="{51B414CE-8C0F-44B3-AD33-17DA4DBE1B5A}" destId="{48C3BD91-46C8-487E-9AD2-C68879843D56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10CA-B7DE-45FE-BA72-4EDD79400EE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E30D0-5370-42DA-90FE-0B6383731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30D0-5370-42DA-90FE-0B638373186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BC3C506-80CC-4B5C-AD07-C13C953306EB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09EF65-11A4-4808-B568-F8416C5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86808" cy="5643602"/>
          </a:xfrm>
        </p:spPr>
        <p:txBody>
          <a:bodyPr/>
          <a:lstStyle/>
          <a:p>
            <a:pPr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Bahnschrift SemiBold Condensed" pitchFamily="34" charset="0"/>
              </a:rPr>
              <a:t>Опыт работы по теме: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Bahnschrift SemiBold Condensed" pitchFamily="34" charset="0"/>
              </a:rPr>
              <a:t>«Создание условий для двигательной активности </a:t>
            </a:r>
            <a:br>
              <a:rPr lang="ru-RU" sz="3600" b="1" dirty="0" smtClean="0">
                <a:solidFill>
                  <a:srgbClr val="7030A0"/>
                </a:solidFill>
                <a:latin typeface="Bahnschrift SemiBold Condensed" pitchFamily="34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Bahnschrift SemiBold Condensed" pitchFamily="34" charset="0"/>
              </a:rPr>
              <a:t>детей раннего возраста». </a:t>
            </a:r>
          </a:p>
          <a:p>
            <a:pPr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                                                          </a:t>
            </a:r>
            <a:r>
              <a:rPr lang="ru-RU" sz="1800" b="1" dirty="0" err="1" smtClean="0">
                <a:solidFill>
                  <a:srgbClr val="7030A0"/>
                </a:solidFill>
              </a:rPr>
              <a:t>пгт</a:t>
            </a:r>
            <a:r>
              <a:rPr lang="ru-RU" sz="1800" b="1" dirty="0" smtClean="0">
                <a:solidFill>
                  <a:srgbClr val="7030A0"/>
                </a:solidFill>
              </a:rPr>
              <a:t> </a:t>
            </a:r>
            <a:r>
              <a:rPr lang="ru-RU" sz="1800" b="1" dirty="0" err="1" smtClean="0">
                <a:solidFill>
                  <a:srgbClr val="7030A0"/>
                </a:solidFill>
              </a:rPr>
              <a:t>Максатиха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                                                                                  МБДОУ Детский сад №1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                                                                                        Воспитатель: Старкова О.В.</a:t>
            </a:r>
          </a:p>
          <a:p>
            <a:pPr>
              <a:buNone/>
            </a:pPr>
            <a:endParaRPr lang="ru-RU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  <a:p>
            <a:pPr>
              <a:buNone/>
            </a:pPr>
            <a:endParaRPr lang="ru-RU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  <a:p>
            <a:pPr algn="just">
              <a:buNone/>
            </a:pP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1746" name="Picture 2" descr="https://189131.selcdn.ru/leonardo/uploadsForSiteId/128491/texteditor/64200711-ca6e-4f48-b36a-e480a02041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643314"/>
            <a:ext cx="3000396" cy="2654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3050"/>
            <a:ext cx="403860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403860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571612"/>
            <a:ext cx="4038600" cy="3520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42900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714356"/>
            <a:ext cx="4143404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stark\Desktop\ДЕТСКИЙ САД\P10504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357430"/>
            <a:ext cx="4138642" cy="4214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496"/>
            <a:ext cx="4038600" cy="3457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714776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357562"/>
            <a:ext cx="378621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42900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643050"/>
            <a:ext cx="371477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85728"/>
            <a:ext cx="357190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stark\Desktop\ДЕТСКИЙ САД\P10504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64333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214686"/>
            <a:ext cx="314327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stark\Desktop\ДЕТСКИЙ САД\P10504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786058"/>
            <a:ext cx="4038600" cy="3734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stark\Desktop\ДЕТСКИЙ САД\P10504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28736"/>
            <a:ext cx="403860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://i.allday.ru/uploads/posts/2009-09/thumbs/1253785011_km2_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357694"/>
            <a:ext cx="1857388" cy="235745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3643338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stark\Desktop\ДЕТСКИЙ САД\P10505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1214422"/>
            <a:ext cx="3786214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stark\Desktop\ДЕТСКИЙ САД\P10505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88" y="4071942"/>
            <a:ext cx="3643338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785926"/>
            <a:ext cx="4038600" cy="359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7858180" cy="4500594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Bahnschrift Light Condensed" pitchFamily="34" charset="0"/>
              </a:rPr>
              <a:t>Цель:</a:t>
            </a:r>
            <a:r>
              <a:rPr lang="ru-RU" sz="3600" b="1" dirty="0" smtClean="0">
                <a:solidFill>
                  <a:srgbClr val="7030A0"/>
                </a:solidFill>
                <a:latin typeface="Bahnschrift Light Condensed" pitchFamily="34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«Формирование, сохранение и укрепление физического здоровья  детей».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8" descr="https://avatars.mds.yandex.net/get-zen_doc/28532/pub_5b2e26f9ddd64b00a87bbe0d_5b4cf114a5ed3100a96eb097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3365087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64986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00174"/>
            <a:ext cx="4467228" cy="452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571612"/>
            <a:ext cx="4038600" cy="344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429000"/>
            <a:ext cx="4038600" cy="310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214422"/>
            <a:ext cx="364333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214422"/>
            <a:ext cx="360997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857628"/>
            <a:ext cx="4038600" cy="281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01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C:\Users\stark\Desktop\ДЕТСКИЙ САД\P10504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857628"/>
            <a:ext cx="3643338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285860"/>
            <a:ext cx="357190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1354" y="0"/>
            <a:ext cx="3500462" cy="28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stark\Desktop\ДЕТСКИЙ САД\P10504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1285860"/>
            <a:ext cx="350046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3857628"/>
            <a:ext cx="2500330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857232"/>
            <a:ext cx="6715172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01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</a:t>
            </a:r>
            <a:r>
              <a:rPr lang="ru-RU" dirty="0" smtClean="0">
                <a:solidFill>
                  <a:srgbClr val="002060"/>
                </a:solidFill>
              </a:rPr>
              <a:t>ндивидуальные беседы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Консультации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Памятки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Родительские встречи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128588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34" y="928670"/>
          <a:ext cx="8229600" cy="135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32" name="Picture 8" descr="https://avatars.mds.yandex.net/get-zen_doc/28532/pub_5b2e26f9ddd64b00a87bbe0d_5b4cf114a5ed3100a96eb097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3000372"/>
            <a:ext cx="3365087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71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7643866" cy="557216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000100" y="571480"/>
            <a:ext cx="7429552" cy="78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hnschrift Light Condensed" pitchFamily="34" charset="0"/>
                <a:ea typeface="Calibri" pitchFamily="34" charset="0"/>
                <a:cs typeface="Times New Roman" pitchFamily="18" charset="0"/>
              </a:rPr>
              <a:t>Основными задачами являются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hnschrift Light Condensed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7030A0"/>
              </a:solidFill>
              <a:latin typeface="Bahnschrift Light Condensed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hnschrift Light Condensed" pitchFamily="34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3200" b="1" dirty="0" smtClean="0">
                <a:solidFill>
                  <a:srgbClr val="7030A0"/>
                </a:solidFill>
              </a:rPr>
              <a:t>Создать условия побуждающие детей к двигательной активности.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Bahnschrift Light Condensed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hnschrift Light Condensed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3200" b="1" dirty="0" smtClean="0">
                <a:solidFill>
                  <a:srgbClr val="7030A0"/>
                </a:solidFill>
              </a:rPr>
              <a:t>Научить детей правильно двигаться.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Bahnschrift Light Condensed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hnschrift Light Condensed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3200" b="1" dirty="0" smtClean="0">
                <a:solidFill>
                  <a:srgbClr val="7030A0"/>
                </a:solidFill>
              </a:rPr>
              <a:t>Заложить основы физической культуры.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Bahnschrift Light Condense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3" y="1600201"/>
            <a:ext cx="3857651" cy="36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571744"/>
            <a:ext cx="371477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ark\Desktop\ФОТО ДЕТ. САД\P1040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5719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stark\Desktop\ФОТО ДЕТ. САД\P1040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8604"/>
            <a:ext cx="350046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00438"/>
            <a:ext cx="35719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stark\Desktop\ДЕТСКИЙ САД\P1050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29000"/>
            <a:ext cx="35719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4356"/>
            <a:ext cx="8043890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286280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928934"/>
            <a:ext cx="414340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stark\Desktop\ДЕТСКИЙ САД\P105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357298"/>
            <a:ext cx="3143272" cy="3289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P1050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14356"/>
            <a:ext cx="4331065" cy="261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stark\Desktop\ДЕТСКИЙ САД\P1050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928910"/>
            <a:ext cx="3429024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stark\Desktop\ДЕТСКИЙ САД\P10504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142984"/>
            <a:ext cx="4143404" cy="359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tark\Desktop\ДЕТСКИЙ САД\P10504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643182"/>
            <a:ext cx="411003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1299</TotalTime>
  <Words>98</Words>
  <Application>Microsoft Office PowerPoint</Application>
  <PresentationFormat>Экран (4:3)</PresentationFormat>
  <Paragraphs>60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День Победы_06</vt:lpstr>
      <vt:lpstr>Слайд 1</vt:lpstr>
      <vt:lpstr>   Цель: «Формирование, сохранение и укрепление физического здоровья  детей».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для двигательной активности детей в детском саду</dc:title>
  <dc:creator>Ксюша</dc:creator>
  <cp:lastModifiedBy>starkovstas2010@yandex.ru</cp:lastModifiedBy>
  <cp:revision>93</cp:revision>
  <dcterms:created xsi:type="dcterms:W3CDTF">2015-10-29T19:17:01Z</dcterms:created>
  <dcterms:modified xsi:type="dcterms:W3CDTF">2019-12-16T18:13:11Z</dcterms:modified>
</cp:coreProperties>
</file>