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B38AB26-2E34-446B-A7D9-C2E471CDF092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DA5332C-922C-4871-97D3-7C5DA56CC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AB26-2E34-446B-A7D9-C2E471CDF092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332C-922C-4871-97D3-7C5DA56CC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AB26-2E34-446B-A7D9-C2E471CDF092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332C-922C-4871-97D3-7C5DA56CC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38AB26-2E34-446B-A7D9-C2E471CDF092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A5332C-922C-4871-97D3-7C5DA56CCF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B38AB26-2E34-446B-A7D9-C2E471CDF092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DA5332C-922C-4871-97D3-7C5DA56CC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AB26-2E34-446B-A7D9-C2E471CDF092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332C-922C-4871-97D3-7C5DA56CCF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AB26-2E34-446B-A7D9-C2E471CDF092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332C-922C-4871-97D3-7C5DA56CCF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38AB26-2E34-446B-A7D9-C2E471CDF092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A5332C-922C-4871-97D3-7C5DA56CCF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8AB26-2E34-446B-A7D9-C2E471CDF092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5332C-922C-4871-97D3-7C5DA56CC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B38AB26-2E34-446B-A7D9-C2E471CDF092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DA5332C-922C-4871-97D3-7C5DA56CCF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B38AB26-2E34-446B-A7D9-C2E471CDF092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DA5332C-922C-4871-97D3-7C5DA56CCFB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B38AB26-2E34-446B-A7D9-C2E471CDF092}" type="datetimeFigureOut">
              <a:rPr lang="ru-RU" smtClean="0"/>
              <a:pPr/>
              <a:t>10.02.2021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DA5332C-922C-4871-97D3-7C5DA56CCF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332656"/>
            <a:ext cx="8208912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Отчёт о реализации плана мероприятий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Правительства Тверской области, органов местного самоуправления муниципальных </a:t>
            </a:r>
          </a:p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бразований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Тверской области по безопасности дошкольников</a:t>
            </a:r>
          </a:p>
          <a:p>
            <a:pPr algn="ctr"/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 период с 14 -18 сентября 2020г.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188640"/>
            <a:ext cx="6408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Максатихинский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район</a:t>
            </a:r>
          </a:p>
          <a:p>
            <a:pPr algn="ctr"/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31840" y="908720"/>
            <a:ext cx="3744416" cy="4945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нашем детском саду проводилась неделя безопасности дошкольников «Дети за безопасность».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Воспитание безопасного поведения у детей –это одна из важнейших задач нашего детского сада. </a:t>
            </a: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Обучая детей основам безопасности,  мы провели следующие беседы : </a:t>
            </a:r>
          </a:p>
          <a:p>
            <a:pPr algn="ctr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«Опасность вокруг нас, </a:t>
            </a:r>
          </a:p>
          <a:p>
            <a:pPr algn="ctr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«Не играй с огнём», </a:t>
            </a:r>
          </a:p>
          <a:p>
            <a:pPr algn="ctr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«Когда остаёшься один дома»,</a:t>
            </a:r>
          </a:p>
          <a:p>
            <a:pPr algn="ctr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«Как вести себя в детском саду». </a:t>
            </a: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Читали  русские народные сказки:</a:t>
            </a:r>
          </a:p>
          <a:p>
            <a:pPr algn="ctr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«Гуси лебеди», </a:t>
            </a:r>
          </a:p>
          <a:p>
            <a:pPr algn="ctr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 Сестрица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Алёнушка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братец Иванушка». </a:t>
            </a:r>
          </a:p>
          <a:p>
            <a:pPr algn="ctr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77767" y="2162593"/>
            <a:ext cx="3505813" cy="243822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6352103" y="928817"/>
            <a:ext cx="3054486" cy="17181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l="13447"/>
          <a:stretch>
            <a:fillRect/>
          </a:stretch>
        </p:blipFill>
        <p:spPr bwMode="auto">
          <a:xfrm rot="5400000">
            <a:off x="-442365" y="810516"/>
            <a:ext cx="3187969" cy="194421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293096"/>
            <a:ext cx="4342629" cy="228569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5813885" y="746955"/>
            <a:ext cx="3384374" cy="241176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 t="9774" b="25069"/>
          <a:stretch>
            <a:fillRect/>
          </a:stretch>
        </p:blipFill>
        <p:spPr bwMode="auto">
          <a:xfrm>
            <a:off x="251520" y="3717032"/>
            <a:ext cx="2113573" cy="244827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C00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411760" y="332656"/>
            <a:ext cx="37444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Играли в дидактические игры «Покажи такой же знак», «Угадай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вид транспорта». Отгадывали загадки, читали стихи, рассматривали иллюстрации «Безопасность жизнедеятельности». Для родителей были приготовлены буклеты на тему «Безопасность детей – забота родителей».</a:t>
            </a:r>
          </a:p>
          <a:p>
            <a:pPr algn="just"/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   Подводя итоги данного мероприятия можно сказать , что мы с ребятами закрепили знания безопасности жизнедеятельности</a:t>
            </a:r>
            <a:r>
              <a:rPr lang="ru-RU" i="1" u="sng" dirty="0" smtClean="0"/>
              <a:t>.</a:t>
            </a:r>
            <a:endParaRPr lang="ru-RU" i="1" u="sng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</TotalTime>
  <Words>169</Words>
  <Application>Microsoft Office PowerPoint</Application>
  <PresentationFormat>Экран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Эркер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САД №4</dc:creator>
  <cp:lastModifiedBy>САД №4</cp:lastModifiedBy>
  <cp:revision>11</cp:revision>
  <dcterms:created xsi:type="dcterms:W3CDTF">2020-09-17T09:40:09Z</dcterms:created>
  <dcterms:modified xsi:type="dcterms:W3CDTF">2021-02-10T09:35:34Z</dcterms:modified>
</cp:coreProperties>
</file>