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38AB26-2E34-446B-A7D9-C2E471CDF09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A5332C-922C-4871-97D3-7C5DA56CC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820891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Отчёт о реализации плана мероприятий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Правительства Тверской области, органов местного самоуправления муниципальных </a:t>
            </a: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бразований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Тверской области по безопасности дошкольников</a:t>
            </a: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 период с 14 -18 сентября 2020г.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88640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Максатихинский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район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908720"/>
            <a:ext cx="3744416" cy="4945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нашем детском саду проводилась неделя безопасности дошкольников «Дети за безопасность».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Воспитание безопасного поведения у детей –это одна из важнейших задач нашего детского сада. 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Обучая детей основам безопасности,  мы провели следующие беседы : </a:t>
            </a:r>
          </a:p>
          <a:p>
            <a:pPr algn="ctr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«Опасность вокруг нас, </a:t>
            </a:r>
          </a:p>
          <a:p>
            <a:pPr algn="ctr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«Не играй с огнём», </a:t>
            </a:r>
          </a:p>
          <a:p>
            <a:pPr algn="ctr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«Когда остаёшься один дома»,</a:t>
            </a:r>
          </a:p>
          <a:p>
            <a:pPr algn="ctr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«Как вести себя в детском саду». 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Читали  русские народные сказки:</a:t>
            </a:r>
          </a:p>
          <a:p>
            <a:pPr algn="ctr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«Гуси лебеди», </a:t>
            </a:r>
          </a:p>
          <a:p>
            <a:pPr algn="ctr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Сестрица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Алёнушка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братец Иванушка». </a:t>
            </a:r>
          </a:p>
          <a:p>
            <a:pPr algn="ctr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77767" y="2162593"/>
            <a:ext cx="3505813" cy="24382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6352103" y="928817"/>
            <a:ext cx="3054486" cy="17181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3447"/>
          <a:stretch>
            <a:fillRect/>
          </a:stretch>
        </p:blipFill>
        <p:spPr bwMode="auto">
          <a:xfrm rot="5400000">
            <a:off x="-442365" y="810516"/>
            <a:ext cx="3187969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293096"/>
            <a:ext cx="4342629" cy="22856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5813885" y="746955"/>
            <a:ext cx="3384374" cy="24117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 t="9774" b="25069"/>
          <a:stretch>
            <a:fillRect/>
          </a:stretch>
        </p:blipFill>
        <p:spPr bwMode="auto">
          <a:xfrm>
            <a:off x="251520" y="3717032"/>
            <a:ext cx="2113573" cy="24482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411760" y="332656"/>
            <a:ext cx="3744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Играли в дидактические игры «Покажи такой же знак», «Угадай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 транспорта». Отгадывали загадки, читали стихи, рассматривали иллюстрации «Безопасность жизнедеятельности». Для родителей были приготовлены буклеты на тему «Безопасность детей – забота родителей».</a:t>
            </a:r>
          </a:p>
          <a:p>
            <a:pPr algn="just"/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   Подводя итоги данного мероприятия можно сказать , что мы с ребятами закрепили знания безопасности жизнедеятельности</a:t>
            </a:r>
            <a:r>
              <a:rPr lang="ru-RU" i="1" u="sng" dirty="0" smtClean="0"/>
              <a:t>.</a:t>
            </a:r>
            <a:endParaRPr lang="ru-RU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</TotalTime>
  <Words>169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САД №4</dc:creator>
  <cp:lastModifiedBy>САД №4</cp:lastModifiedBy>
  <cp:revision>11</cp:revision>
  <dcterms:created xsi:type="dcterms:W3CDTF">2020-09-17T09:40:09Z</dcterms:created>
  <dcterms:modified xsi:type="dcterms:W3CDTF">2021-02-10T09:35:34Z</dcterms:modified>
</cp:coreProperties>
</file>