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1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6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235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615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3219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2750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3365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0333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5722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172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140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990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653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4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631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674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160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532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1EBDE8-F8AE-4B3C-9DC7-F569A4DBCE25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7512C33-85CB-4CB9-9A45-A5DCFFC32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052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1050" y="800101"/>
            <a:ext cx="93916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Отчёт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 реализации плана мероприятий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Правительства Тверской области, органов местного самоуправления муниципальных 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образований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Тверской области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безопасности дорожного движения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период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21 -25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сентября 2020г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62241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361948"/>
            <a:ext cx="2590804" cy="194310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720" y="3190876"/>
            <a:ext cx="1607342" cy="285749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549" y="80963"/>
            <a:ext cx="2965451" cy="22240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86094" y="4052095"/>
            <a:ext cx="3257551" cy="23542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38725" y="1981201"/>
            <a:ext cx="2943225" cy="27717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4431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382012"/>
            <a:ext cx="609600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Неделя безопасности по правилам  дорожного движения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нашем детском саду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проходила неделя  безопасности по правилам  дорожного движения. Много мероприятий было проведено: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детьми провели занятие с презентацией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Безопасная дорога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Консультации для родителей на тему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Безопасность детей-забота взрослых</a:t>
            </a:r>
            <a:r>
              <a:rPr lang="ru-RU" dirty="0" smtClean="0">
                <a:latin typeface="Calibri"/>
                <a:ea typeface="Calibri" pitchFamily="34" charset="0"/>
                <a:cs typeface="Times New Roman" pitchFamily="18" charset="0"/>
              </a:rPr>
              <a:t>»;</a:t>
            </a:r>
            <a:endParaRPr lang="ru-RU" dirty="0"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Родители, будьте осмотрительнее!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Провели с родителями </a:t>
            </a:r>
            <a:r>
              <a:rPr lang="ru-RU" sz="1600" dirty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беседу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Детям знать положено правила дорожные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Изготовили буклет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Автокресло-детям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Провели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сюж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-рол. игру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Водитель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Прочитали с детьми книгу 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дорожного движения в стихах</a:t>
            </a:r>
            <a:r>
              <a:rPr lang="ru-RU" dirty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результате проведения данных мероприятий с детьми закрепили знания о правилах безопасности дорожного движения.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2991302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36</TotalTime>
  <Words>128</Words>
  <Application>Microsoft Office PowerPoint</Application>
  <PresentationFormat>Произвольный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Параллакс</vt:lpstr>
      <vt:lpstr>Слайд 1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ХОЗЯЙКА</dc:creator>
  <cp:lastModifiedBy>САД №4</cp:lastModifiedBy>
  <cp:revision>6</cp:revision>
  <dcterms:created xsi:type="dcterms:W3CDTF">2020-09-24T10:53:44Z</dcterms:created>
  <dcterms:modified xsi:type="dcterms:W3CDTF">2021-02-10T09:35:13Z</dcterms:modified>
</cp:coreProperties>
</file>