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4C5C-4EAC-412C-8373-5A31414CCE08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7B96-2B3D-4069-AFFD-275A603A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4C5C-4EAC-412C-8373-5A31414CCE08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7B96-2B3D-4069-AFFD-275A603A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4C5C-4EAC-412C-8373-5A31414CCE08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7B96-2B3D-4069-AFFD-275A603A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4C5C-4EAC-412C-8373-5A31414CCE08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7B96-2B3D-4069-AFFD-275A603A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4C5C-4EAC-412C-8373-5A31414CCE08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7B96-2B3D-4069-AFFD-275A603A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4C5C-4EAC-412C-8373-5A31414CCE08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7B96-2B3D-4069-AFFD-275A603A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4C5C-4EAC-412C-8373-5A31414CCE08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7B96-2B3D-4069-AFFD-275A603A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4C5C-4EAC-412C-8373-5A31414CCE08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7B96-2B3D-4069-AFFD-275A603A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4C5C-4EAC-412C-8373-5A31414CCE08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7B96-2B3D-4069-AFFD-275A603A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4C5C-4EAC-412C-8373-5A31414CCE08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7B96-2B3D-4069-AFFD-275A603A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4C5C-4EAC-412C-8373-5A31414CCE08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BD7B96-2B3D-4069-AFFD-275A603A3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CC4C5C-4EAC-412C-8373-5A31414CCE08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BD7B96-2B3D-4069-AFFD-275A603A3B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772816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Неделя  безопасности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 правилам движения в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МБДОУ Детский сад №4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«Светлячок»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7-11 сентября 2020г.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/>
              <a:t>Детский сад №4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младшая группа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028343"/>
            <a:ext cx="3888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первой младшей группе  проходила «Неделя безопасности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правилам дорожного движения».  С ребятками проводились беседы  «Дорога», «На чём ездят люди». Показали детям , как выглядит светофор 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рисовали его красками. Играли в дидактические игры «Собери светофор»,«Дорожные знаки», собирали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Рассматривали с детьми  машины, а также иллюстрации из альбома «Весёлый светофор. Читали детям стихи, загадывали загадки.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проведения данных мероприятий с детьми закрепили знания о правилах безопасности дорожного движения.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04637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3557" y="4797152"/>
            <a:ext cx="2670443" cy="150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71800" y="1409570"/>
            <a:ext cx="432048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 нашем детском саду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4 во второй младшей группе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проводилась Неделя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безопасности по правилам дорожного движения.  Б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ыла проведена работа по реализации проекта «Неделя безопасности детей на дороге», посвящённой вопросам обеспечения безопасности детей на дорогах. Перед нами стояла цель: расширение знаний детей о правилах поведения на дороге. Были поставлены следующие задачи: -познакомить детей с правилами дорожного движения; -формировать представление детей о безопасности при переходе дорог и улиц. В рамках недели безопасности проводились следующие мероприятия: подвижные игры - «Светофор и пешеходы»,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 длинной извилистой дорожке»,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"Цветные автомобили",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"Машины" ,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«Воробушки и автомобиль». Также проводили дидактические игры - «Четвёртый лишний», «Подумай, отгадай». Проводили сюжетно-ролевые игры –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«Мы - шофёры»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«Весёлый светофор», детям было предложено решение проблемно-игровой ситуации «Ты вошел в автобус».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мы читали художественную литературу В.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Клименко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«Происшествие с игрушками», А. Усачев «Домик у перехода» и рассматривали иллюстраций к ним.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того, проводили тематические беседы – «Светофор – наш друг», «Всем ребятам важно знать, как по улице шагать». Вместе с детьми слушали и заучивали стихотворения «Дорожных правил очень много».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взаимодействия с родителями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памятки для родителей «Как знакомить детей с правилами дорожного движения». Изготовили папки-передвижки – «Твои помощники на дороге».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эту неделю дети получили новые знания и умения. Родители обратили внимание на необходимость соблюдения правил безопасности на дорогах.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620688"/>
            <a:ext cx="669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Вторая младшая группа</a:t>
            </a:r>
          </a:p>
          <a:p>
            <a:endParaRPr lang="ru-RU" dirty="0"/>
          </a:p>
        </p:txBody>
      </p:sp>
      <p:pic>
        <p:nvPicPr>
          <p:cNvPr id="5" name="Рисунок 4" descr="20200909_15501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2142739" cy="2015108"/>
          </a:xfrm>
          <a:prstGeom prst="rect">
            <a:avLst/>
          </a:prstGeom>
        </p:spPr>
      </p:pic>
      <p:pic>
        <p:nvPicPr>
          <p:cNvPr id="6" name="Рисунок 5" descr="20200910_10225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3645024"/>
            <a:ext cx="2132455" cy="2159124"/>
          </a:xfrm>
          <a:prstGeom prst="rect">
            <a:avLst/>
          </a:prstGeom>
        </p:spPr>
      </p:pic>
      <p:pic>
        <p:nvPicPr>
          <p:cNvPr id="7" name="Рисунок 6" descr="20200909_154902.jpg"/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340310" y="1596794"/>
            <a:ext cx="1368152" cy="1144133"/>
          </a:xfrm>
          <a:prstGeom prst="rect">
            <a:avLst/>
          </a:prstGeom>
        </p:spPr>
      </p:pic>
      <p:pic>
        <p:nvPicPr>
          <p:cNvPr id="8" name="Рисунок 7" descr="20200910_10384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92280" y="4005064"/>
            <a:ext cx="187220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3928" y="260648"/>
            <a:ext cx="1845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Средняя группа</a:t>
            </a:r>
            <a:endParaRPr lang="ru-RU" dirty="0"/>
          </a:p>
        </p:txBody>
      </p:sp>
      <p:pic>
        <p:nvPicPr>
          <p:cNvPr id="4" name="Рисунок 3" descr="C:\Users\сад №4\AppData\Local\Microsoft\Windows\INetCache\Content.Word\IMG_20200910_0812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4720"/>
            <a:ext cx="2274960" cy="303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сад №4\AppData\Local\Microsoft\Windows\INetCache\Content.Word\IMG_20200908_115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3036" y="4502277"/>
            <a:ext cx="3140964" cy="2355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131840" y="954298"/>
            <a:ext cx="554461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Неделя безопасности по правилам  дорожного движения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средней группе.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 нашей группе проходила Неделя  безопасности по правилам  дорожного движения. Много мероприятий было проведено: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детьми провели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занятие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презентацией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Безопасная дорога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родителей на тему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Безопасность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детей-забота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взрослых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Родители, будьте осмотрительнее!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Провели с родителями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беседу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Детям знать положено правила дорожные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Изготовили буклет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Автокресло-детям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сюж-рол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игру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Водитель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Прочитали с детьми книгу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дорожного движения в стихах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сад №4\AppData\Local\Microsoft\Windows\INetCache\Content.Word\IMG-20200910-WA0003.jpg"/>
          <p:cNvPicPr/>
          <p:nvPr/>
        </p:nvPicPr>
        <p:blipFill>
          <a:blip r:embed="rId4" cstate="print"/>
          <a:srcRect l="4607" t="9942" r="8748" b="28777"/>
          <a:stretch>
            <a:fillRect/>
          </a:stretch>
        </p:blipFill>
        <p:spPr bwMode="auto">
          <a:xfrm>
            <a:off x="0" y="188640"/>
            <a:ext cx="2612263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сад №4\AppData\Local\Microsoft\Windows\INetCache\Content.Word\IMG_20200908_1154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269486"/>
            <a:ext cx="3451352" cy="2588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32656"/>
            <a:ext cx="290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Подготовительная группа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764704"/>
            <a:ext cx="3672408" cy="658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нашей старше- подготовительной группе «Пчелки» особое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уделяем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охране жизни и здоровья детей. Детям трудно самостоятельно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познать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азбуку дорожного движения, разобраться в смене сигнала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светофора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понять их смысл. Поэтому по усвоению правил дорожного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движения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детьми, на помощь  приходим мы взрослые.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Вместе с детьми в группе и на улице мы  проводим  различные формы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 это конкурсы, викторины, развлечения, беседы,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чтение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художественной литературы, просмотр мультфильмов, встречи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работниками дорожно-патрульной службы.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июне 2020года, наши дети 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Лямина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, Николаев  Артем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вместе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 родителями  участвовали в конкурсе  МЧС  России по Тверской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«Лето  без  опасности». В  группе проведены занятия на тему: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Безопасность на дорогах», «Мы пешеходы». Вместе с детьми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проведены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беседы: «Улицы поселка», «Дорожные знаки»,»Правила езды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велосипеде», «Я у перекрестка». В группе оформлен уголок по правилам дорожного движения, где дети очень любят играть.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Большую помощь нам в этой трудной работе  оказывают  родители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Двое родителе  в группе инспектора 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-патрульной службы, дети встречаются с ними каждый день.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09 . 09.2020года Инспектор  дорожно-патрульной службы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Крюков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А.С. провел с детьми беседу «Дорожная азбука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доступной форме , наглядно показал детям , как вести себя на дороге. Проведена консультация с родителями : «Дорога не терпит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шалости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наказывает без жалости».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53368" y="1978112"/>
            <a:ext cx="4536505" cy="282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59240" y="3029792"/>
            <a:ext cx="4853704" cy="2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491</Words>
  <Application>Microsoft Office PowerPoint</Application>
  <PresentationFormat>Экран (4:3)</PresentationFormat>
  <Paragraphs>53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Слайд 1</vt:lpstr>
      <vt:lpstr>Слайд 2</vt:lpstr>
      <vt:lpstr>Слайд 3</vt:lpstr>
      <vt:lpstr>Слайд 4</vt:lpstr>
      <vt:lpstr>Слайд 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САД №4</cp:lastModifiedBy>
  <cp:revision>12</cp:revision>
  <dcterms:created xsi:type="dcterms:W3CDTF">2020-09-10T12:16:13Z</dcterms:created>
  <dcterms:modified xsi:type="dcterms:W3CDTF">2020-09-11T09:58:38Z</dcterms:modified>
</cp:coreProperties>
</file>